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0235" autoAdjust="0"/>
  </p:normalViewPr>
  <p:slideViewPr>
    <p:cSldViewPr snapToGrid="0">
      <p:cViewPr varScale="1">
        <p:scale>
          <a:sx n="95" d="100"/>
          <a:sy n="95" d="100"/>
        </p:scale>
        <p:origin x="172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42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docs.asp.net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FB3BF-E914-4FE3-97EB-43A66348FE31}"/>
              </a:ext>
            </a:extLst>
          </p:cNvPr>
          <p:cNvSpPr txBox="1"/>
          <p:nvPr/>
        </p:nvSpPr>
        <p:spPr>
          <a:xfrm>
            <a:off x="1285875" y="1858169"/>
            <a:ext cx="42862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bit.ly/2c16q1Y</a:t>
            </a:r>
          </a:p>
        </p:txBody>
      </p:sp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3621</TotalTime>
  <Words>1483</Words>
  <Application>Microsoft Office PowerPoint</Application>
  <PresentationFormat>Widescreen</PresentationFormat>
  <Paragraphs>436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640</cp:revision>
  <dcterms:created xsi:type="dcterms:W3CDTF">2016-07-13T16:00:36Z</dcterms:created>
  <dcterms:modified xsi:type="dcterms:W3CDTF">2018-01-08T18:44:26Z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